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8" r:id="rId6"/>
    <p:sldId id="257" r:id="rId7"/>
    <p:sldId id="258" r:id="rId8"/>
    <p:sldId id="286" r:id="rId9"/>
    <p:sldId id="287" r:id="rId10"/>
    <p:sldId id="283" r:id="rId11"/>
    <p:sldId id="289" r:id="rId12"/>
    <p:sldId id="291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876B7-4C96-8645-F4CC-1E04FC046416}" v="207" dt="2024-10-17T19:14:42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52" autoAdjust="0"/>
  </p:normalViewPr>
  <p:slideViewPr>
    <p:cSldViewPr snapToGrid="0">
      <p:cViewPr varScale="1">
        <p:scale>
          <a:sx n="72" d="100"/>
          <a:sy n="72" d="100"/>
        </p:scale>
        <p:origin x="1104" y="6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8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19F0-80A4-66F2-5799-A7C8224BB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5BA69-08BB-420D-3E51-818E659C4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A8BE2-5CB8-7EAB-6B0E-B30F4AEFC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8921D-A693-DD6B-32A4-42BFAFF69E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17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SAHAR MAHER</a:t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B695-C3AA-DFB3-BBC0-9039B1B9F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D65E-6550-E845-2665-023E2B2A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05EDC-1BEE-FD55-F6D1-4840FD73B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1C8DA-5E32-3CC5-4D83-2FC59488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00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25BD9-E717-2A60-E28F-80882FE9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43A0E84-5068-20F3-05BA-7790C203987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rcRect l="10000" t="39013" r="43354" b="20721"/>
          <a:stretch/>
        </p:blipFill>
        <p:spPr>
          <a:xfrm>
            <a:off x="1083314" y="2797255"/>
            <a:ext cx="5627782" cy="2732566"/>
          </a:xfrm>
        </p:spPr>
      </p:pic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362BFE4-D4B9-4243-5BD5-F243EB8BB14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rcRect l="9178" t="39013" r="44175" b="17366"/>
          <a:stretch/>
        </p:blipFill>
        <p:spPr>
          <a:xfrm>
            <a:off x="6858000" y="2797255"/>
            <a:ext cx="5194877" cy="2732567"/>
          </a:xfrm>
        </p:spPr>
      </p:pic>
    </p:spTree>
    <p:extLst>
      <p:ext uri="{BB962C8B-B14F-4D97-AF65-F5344CB8AC3E}">
        <p14:creationId xmlns:p14="http://schemas.microsoft.com/office/powerpoint/2010/main" val="284248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11A8-463B-C48E-D6D9-EDF92980E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Sherine </a:t>
            </a:r>
            <a:r>
              <a:rPr lang="en-US" dirty="0" err="1"/>
              <a:t>TArek</a:t>
            </a:r>
          </a:p>
        </p:txBody>
      </p:sp>
    </p:spTree>
    <p:extLst>
      <p:ext uri="{BB962C8B-B14F-4D97-AF65-F5344CB8AC3E}">
        <p14:creationId xmlns:p14="http://schemas.microsoft.com/office/powerpoint/2010/main" val="249166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3114-CFA1-FFD8-BC6B-23CD9F4383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 With Transformers</a:t>
            </a:r>
            <a:br>
              <a:rPr lang="en-US" dirty="0"/>
            </a:br>
            <a:r>
              <a:rPr lang="en-US" dirty="0"/>
              <a:t>[BERT]</a:t>
            </a:r>
          </a:p>
        </p:txBody>
      </p:sp>
    </p:spTree>
    <p:extLst>
      <p:ext uri="{BB962C8B-B14F-4D97-AF65-F5344CB8AC3E}">
        <p14:creationId xmlns:p14="http://schemas.microsoft.com/office/powerpoint/2010/main" val="84022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7B11-A86D-C682-3664-8583D9D4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B3FF7-C3EE-7AFA-CC2E-2FCAB15CB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774654"/>
            <a:ext cx="2895600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Prepare Data</a:t>
            </a:r>
          </a:p>
          <a:p>
            <a:r>
              <a:rPr lang="en-US" dirty="0"/>
              <a:t>Training </a:t>
            </a:r>
          </a:p>
          <a:p>
            <a:r>
              <a:rPr lang="en-US" dirty="0"/>
              <a:t>Prediction</a:t>
            </a:r>
          </a:p>
          <a:p>
            <a:r>
              <a:rPr lang="en-US" dirty="0"/>
              <a:t>Accuracy for every epoch</a:t>
            </a:r>
          </a:p>
          <a:p>
            <a:r>
              <a:rPr lang="en-US" dirty="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1D005-3625-01A8-DA6A-04066409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04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F5B6A-CAAF-20FF-A97A-3A0E2252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913479"/>
          </a:xfrm>
        </p:spPr>
        <p:txBody>
          <a:bodyPr/>
          <a:lstStyle/>
          <a:p>
            <a:r>
              <a:rPr lang="en-US"/>
              <a:t>Prepare DATA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B16522E-5960-A5C8-79E4-07652113BE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9704" y="1500465"/>
            <a:ext cx="6716562" cy="48539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8CFD9-CC70-6EED-0B68-966389C8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7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D657-F787-A62A-F4FB-04CA83610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769706"/>
          </a:xfrm>
        </p:spPr>
        <p:txBody>
          <a:bodyPr/>
          <a:lstStyle/>
          <a:p>
            <a:r>
              <a:rPr lang="en-US"/>
              <a:t>Prepare Data</a:t>
            </a:r>
          </a:p>
        </p:txBody>
      </p:sp>
      <p:pic>
        <p:nvPicPr>
          <p:cNvPr id="5" name="Content Placeholder 4" descr="A computer code with text and numbers&#10;&#10;Description automatically generated">
            <a:extLst>
              <a:ext uri="{FF2B5EF4-FFF2-40B4-BE49-F238E27FC236}">
                <a16:creationId xmlns:a16="http://schemas.microsoft.com/office/drawing/2014/main" id="{7A5D08A9-388A-8EC7-50EE-90D97335F5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29023" y="1476590"/>
            <a:ext cx="7174301" cy="48873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B92F5-97C0-52DA-6C00-FE3269C4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0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1C6F-1942-2513-B9FE-151B102B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726574"/>
          </a:xfrm>
        </p:spPr>
        <p:txBody>
          <a:bodyPr/>
          <a:lstStyle/>
          <a:p>
            <a:r>
              <a:rPr lang="en-US"/>
              <a:t>Splitting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39586-533A-33A7-E4CE-6E49BB0B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Content Placeholder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912695E-CD30-E088-5501-1F65D07202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44683" y="1321320"/>
            <a:ext cx="7663131" cy="4838452"/>
          </a:xfrm>
        </p:spPr>
      </p:pic>
    </p:spTree>
    <p:extLst>
      <p:ext uri="{BB962C8B-B14F-4D97-AF65-F5344CB8AC3E}">
        <p14:creationId xmlns:p14="http://schemas.microsoft.com/office/powerpoint/2010/main" val="288058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A4BA-199E-7AA6-607F-B19B85589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870347"/>
          </a:xfrm>
        </p:spPr>
        <p:txBody>
          <a:bodyPr/>
          <a:lstStyle/>
          <a:p>
            <a:r>
              <a:rPr lang="en-US"/>
              <a:t>One Hot Encoding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B7D6DC-12EC-A1B4-651A-ED3C482C8F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1924" y="1461466"/>
            <a:ext cx="6347783" cy="44862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0AFB4-53F8-937F-6008-5502B292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9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773C-9C1A-D5A3-8E9E-580F3BD4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14121"/>
          </a:xfrm>
        </p:spPr>
        <p:txBody>
          <a:bodyPr/>
          <a:lstStyle/>
          <a:p>
            <a:r>
              <a:rPr lang="en-US"/>
              <a:t>DAta after One Hot Encoding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01998F-7353-ADD2-7CBE-86585A6F1A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13782" y="1706870"/>
            <a:ext cx="5305425" cy="36360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6E7C9-75D6-D7D7-06FD-7BBAE3E2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93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04E4-E450-349F-71FC-05A294A9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889464"/>
          </a:xfrm>
        </p:spPr>
        <p:txBody>
          <a:bodyPr/>
          <a:lstStyle/>
          <a:p>
            <a:r>
              <a:rPr lang="en-US"/>
              <a:t>Model Functions</a:t>
            </a:r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2A23FD0-E2AE-1F03-ED19-3FD2EC91A77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64834" y="1712648"/>
            <a:ext cx="9330905" cy="464438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8E770-10B0-302E-E5F6-726CC046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2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pPr algn="l" fontAlgn="base"/>
            <a:r>
              <a:rPr lang="en-US" sz="4400" b="1" i="0" dirty="0">
                <a:effectLst/>
                <a:latin typeface="-apple-system"/>
              </a:rPr>
              <a:t>NLP with </a:t>
            </a:r>
            <a:br>
              <a:rPr lang="en-US" sz="4400" b="1" i="0" dirty="0">
                <a:effectLst/>
                <a:latin typeface="-apple-system"/>
              </a:rPr>
            </a:br>
            <a:r>
              <a:rPr lang="en-US" sz="4400" b="1" i="0" dirty="0">
                <a:effectLst/>
                <a:latin typeface="-apple-system"/>
              </a:rPr>
              <a:t>LTSM &amp; RNN</a:t>
            </a:r>
          </a:p>
        </p:txBody>
      </p:sp>
    </p:spTree>
    <p:extLst>
      <p:ext uri="{BB962C8B-B14F-4D97-AF65-F5344CB8AC3E}">
        <p14:creationId xmlns:p14="http://schemas.microsoft.com/office/powerpoint/2010/main" val="2536741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5B496-C138-1FD6-52D7-A052B1FC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870347"/>
          </a:xfrm>
        </p:spPr>
        <p:txBody>
          <a:bodyPr/>
          <a:lstStyle/>
          <a:p>
            <a:r>
              <a:rPr lang="en-US"/>
              <a:t>Accuracy for every epoch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60448B-75A6-5C59-4EEA-1F70A2D227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3437" y="1561573"/>
            <a:ext cx="7418716" cy="43435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3DED5-5ED8-A965-1C24-39DB0F43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522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B736-F73A-55D2-C754-72070C2F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14762"/>
          </a:xfrm>
        </p:spPr>
        <p:txBody>
          <a:bodyPr/>
          <a:lstStyle/>
          <a:p>
            <a:r>
              <a:rPr lang="en-US"/>
              <a:t>Confusion matrix</a:t>
            </a:r>
          </a:p>
        </p:txBody>
      </p:sp>
      <p:pic>
        <p:nvPicPr>
          <p:cNvPr id="5" name="Content Placeholder 4" descr="A blue squares with black text&#10;&#10;Description automatically generated">
            <a:extLst>
              <a:ext uri="{FF2B5EF4-FFF2-40B4-BE49-F238E27FC236}">
                <a16:creationId xmlns:a16="http://schemas.microsoft.com/office/drawing/2014/main" id="{A5B5F2E9-3E67-8A32-8C00-B00A3C8DE0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46571" y="1719090"/>
            <a:ext cx="7401846" cy="48336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AEB32-A235-3C26-113A-54F4C91B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04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08C3-D90B-926D-C0AB-8B2139B1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870347"/>
          </a:xfrm>
        </p:spPr>
        <p:txBody>
          <a:bodyPr/>
          <a:lstStyle/>
          <a:p>
            <a:r>
              <a:rPr lang="en-US"/>
              <a:t>Model REport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81857F-6224-9FC1-263A-9738881FB9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18494" y="1718154"/>
            <a:ext cx="6527320" cy="40591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44E1F-713F-F5E2-EF62-0761CD6C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0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Preparing Data</a:t>
            </a:r>
          </a:p>
          <a:p>
            <a:r>
              <a:rPr lang="en-US" dirty="0"/>
              <a:t>MODEL FUNCTION</a:t>
            </a:r>
          </a:p>
          <a:p>
            <a:r>
              <a:rPr lang="en-US" dirty="0"/>
              <a:t>RNN MODEL</a:t>
            </a:r>
          </a:p>
          <a:p>
            <a:r>
              <a:rPr lang="en-US" dirty="0"/>
              <a:t>LSTM 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Preparing Data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C1859FF-537F-D504-9B46-6F0FAD6755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8811" t="26824" r="30135" b="56363"/>
          <a:stretch/>
        </p:blipFill>
        <p:spPr>
          <a:xfrm>
            <a:off x="866270" y="2279492"/>
            <a:ext cx="7288282" cy="1163096"/>
          </a:xfr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35A3B35-04BA-7708-5008-E1D58A69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17" t="23003" r="30605" b="42894"/>
          <a:stretch/>
        </p:blipFill>
        <p:spPr>
          <a:xfrm>
            <a:off x="946657" y="3191867"/>
            <a:ext cx="7288282" cy="25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900F1-B573-4183-FECD-B4E68BEF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7AEB-0B13-F8CC-AA16-46B93220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Preparing Data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AC6B21-B23C-4A11-C72E-BF69F6E7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A27B8D4-2491-A2A5-6932-999C54A154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9604" t="30604" r="29478" b="15402"/>
          <a:stretch/>
        </p:blipFill>
        <p:spPr>
          <a:xfrm>
            <a:off x="935665" y="2519916"/>
            <a:ext cx="7549116" cy="3825699"/>
          </a:xfrm>
        </p:spPr>
      </p:pic>
    </p:spTree>
    <p:extLst>
      <p:ext uri="{BB962C8B-B14F-4D97-AF65-F5344CB8AC3E}">
        <p14:creationId xmlns:p14="http://schemas.microsoft.com/office/powerpoint/2010/main" val="235010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88335-9FC3-7744-E7E4-F4A90E1F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1FD98-F675-8E3F-C605-8667B25E6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" dirty="0"/>
              <a:t>.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F5B2435-65E5-6546-6E4E-4C5EE695292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rcRect l="10269" t="22542" r="41737" b="8692"/>
          <a:stretch/>
        </p:blipFill>
        <p:spPr>
          <a:xfrm>
            <a:off x="1392865" y="2881423"/>
            <a:ext cx="4866779" cy="360443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62064-61F8-3BF4-3656-5E44C69AF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00" dirty="0"/>
              <a:t>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C0CD24-2E94-A8C0-B18D-EAFC3CD24C3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rcRect l="9718" t="22236" r="47410" b="15449"/>
          <a:stretch/>
        </p:blipFill>
        <p:spPr>
          <a:xfrm>
            <a:off x="6445700" y="2895392"/>
            <a:ext cx="5101257" cy="360443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6F445-8357-75D2-4848-5CBC96FE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5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RNN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r>
              <a:rPr lang="en-US" dirty="0"/>
              <a:t>I used 10 epochs</a:t>
            </a:r>
          </a:p>
          <a:p>
            <a:r>
              <a:rPr lang="en-US" dirty="0"/>
              <a:t>And batch size = 32</a:t>
            </a:r>
          </a:p>
          <a:p>
            <a:r>
              <a:rPr lang="en-US" dirty="0"/>
              <a:t>With test loss of 0.9353</a:t>
            </a:r>
          </a:p>
          <a:p>
            <a:r>
              <a:rPr lang="en-US" dirty="0"/>
              <a:t>And test accuracy of </a:t>
            </a:r>
          </a:p>
          <a:p>
            <a:r>
              <a:rPr lang="en-US" dirty="0"/>
              <a:t> 0.7785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964ACB2-DD4A-108D-1A5A-0717DBBE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67" t="22015" r="29797" b="9923"/>
          <a:stretch/>
        </p:blipFill>
        <p:spPr>
          <a:xfrm>
            <a:off x="4085862" y="1294380"/>
            <a:ext cx="7368362" cy="4667693"/>
          </a:xfrm>
          <a:prstGeom prst="rect">
            <a:avLst/>
          </a:prstGeom>
        </p:spPr>
      </p:pic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74B37FE-303A-9BDC-DFE7-1463E405188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>
            <a:normAutofit/>
          </a:bodyPr>
          <a:lstStyle/>
          <a:p>
            <a:r>
              <a:rPr lang="en-US" sz="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BD5F-9A2F-B62C-E41F-A181B762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26D17-F129-3AAB-1481-54387BDC5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" dirty="0"/>
              <a:t>.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DE30BD3-5A0A-CECD-FCD0-732B395EBE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rcRect l="10510" t="46683" r="43624" b="15449"/>
          <a:stretch/>
        </p:blipFill>
        <p:spPr>
          <a:xfrm>
            <a:off x="1157125" y="3012510"/>
            <a:ext cx="5201145" cy="26811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2E7F9-9E51-B321-72EF-5AB765492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00" dirty="0"/>
              <a:t>.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CFC1DFD-650B-3D2A-71BB-19FED817B43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rcRect l="9988" t="32303" r="43365" b="24077"/>
          <a:stretch/>
        </p:blipFill>
        <p:spPr>
          <a:xfrm>
            <a:off x="6501664" y="3012510"/>
            <a:ext cx="5097128" cy="26811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F4CF5-4A54-7E48-3EA9-783D5EAF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1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4A9D-EB54-4405-A676-A26B9955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8562D-6B26-D37D-08B0-84823D023BC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8671" y="2724151"/>
            <a:ext cx="3247662" cy="3238499"/>
          </a:xfrm>
        </p:spPr>
        <p:txBody>
          <a:bodyPr/>
          <a:lstStyle/>
          <a:p>
            <a:r>
              <a:rPr lang="en-US" dirty="0"/>
              <a:t>I used 10 epochs</a:t>
            </a:r>
          </a:p>
          <a:p>
            <a:r>
              <a:rPr lang="en-US" dirty="0"/>
              <a:t>And batch size = 32</a:t>
            </a:r>
          </a:p>
          <a:p>
            <a:r>
              <a:rPr lang="en-US" dirty="0"/>
              <a:t>With test loss of 0.7238</a:t>
            </a:r>
          </a:p>
          <a:p>
            <a:r>
              <a:rPr lang="en-US" dirty="0"/>
              <a:t>And test accuracy of </a:t>
            </a:r>
          </a:p>
          <a:p>
            <a:r>
              <a:rPr lang="en-US" dirty="0"/>
              <a:t> 0.7872 </a:t>
            </a:r>
          </a:p>
          <a:p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10C2559E-54EE-68BD-3385-5B56DFC5475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>
            <a:normAutofit/>
          </a:bodyPr>
          <a:lstStyle/>
          <a:p>
            <a:r>
              <a:rPr lang="en-US" sz="1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FFB50-025A-ABEE-EE1B-E4B5C6B3D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0D3FC23-0EAB-4931-C8F0-B2C92F08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93" t="21550" r="29361" b="9923"/>
          <a:stretch/>
        </p:blipFill>
        <p:spPr>
          <a:xfrm>
            <a:off x="3636333" y="1351958"/>
            <a:ext cx="7442791" cy="46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{6739A064-65FF-4139-9357-E14EE63DA2E6}tf67328976_win32</Template>
  <TotalTime>344</TotalTime>
  <Words>93</Words>
  <Application>Microsoft Office PowerPoint</Application>
  <PresentationFormat>Widescreen</PresentationFormat>
  <Paragraphs>46</Paragraphs>
  <Slides>22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Custom</vt:lpstr>
      <vt:lpstr>SAHAR MAHER  </vt:lpstr>
      <vt:lpstr>NLP with  LTSM &amp; RNN</vt:lpstr>
      <vt:lpstr>AGENDA</vt:lpstr>
      <vt:lpstr>Preparing Data</vt:lpstr>
      <vt:lpstr>Preparing Data</vt:lpstr>
      <vt:lpstr>MODEL FUNCTION</vt:lpstr>
      <vt:lpstr>RNN MODEL</vt:lpstr>
      <vt:lpstr>RNN</vt:lpstr>
      <vt:lpstr>LSTM MODEL</vt:lpstr>
      <vt:lpstr>LSTM</vt:lpstr>
      <vt:lpstr>Sherine TArek</vt:lpstr>
      <vt:lpstr>NLP With Transformers [BERT]</vt:lpstr>
      <vt:lpstr>Agenda</vt:lpstr>
      <vt:lpstr>Prepare DATA</vt:lpstr>
      <vt:lpstr>Prepare Data</vt:lpstr>
      <vt:lpstr>Splitting</vt:lpstr>
      <vt:lpstr>One Hot Encoding</vt:lpstr>
      <vt:lpstr>DAta after One Hot Encoding</vt:lpstr>
      <vt:lpstr>Model Functions</vt:lpstr>
      <vt:lpstr>Accuracy for every epoch</vt:lpstr>
      <vt:lpstr>Confusion matrix</vt:lpstr>
      <vt:lpstr>Model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20812019200228</dc:creator>
  <cp:lastModifiedBy>20812019200228</cp:lastModifiedBy>
  <cp:revision>121</cp:revision>
  <dcterms:created xsi:type="dcterms:W3CDTF">2024-10-17T11:55:02Z</dcterms:created>
  <dcterms:modified xsi:type="dcterms:W3CDTF">2024-10-17T19:15:26Z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